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2" r:id="rId1"/>
  </p:sldMasterIdLst>
  <p:sldIdLst>
    <p:sldId id="256" r:id="rId2"/>
    <p:sldId id="257" r:id="rId3"/>
    <p:sldId id="258" r:id="rId4"/>
    <p:sldId id="259" r:id="rId5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6"/>
      <p:bold r:id="rId7"/>
    </p:embeddedFont>
    <p:embeddedFont>
      <p:font typeface="서울남산 장체M" panose="02020503020101020101" pitchFamily="18" charset="-127"/>
      <p:regular r:id="rId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  <p:ext uri="ACF4677E-8BD2-47ae-8A1F-98590045965D">
      <hp:hncThemeShow xmlns:hp="http://schemas.haansoft.com/office/presentation/8.0" xmlns:dsp="http://schemas.microsoft.com/office/drawing/2008/diagram" xmlns:dgm="http://schemas.openxmlformats.org/drawingml/2006/diagram" xmlns:c="http://schemas.openxmlformats.org/drawingml/2006/chart" xmlns="" themeShowType="1" themeSkinType="1" themeTransitionType="1" useThemeTransition="1" byMouseClick="1" attrType="1" dur="200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17"/>
    <p:restoredTop sz="94678"/>
  </p:normalViewPr>
  <p:slideViewPr>
    <p:cSldViewPr>
      <p:cViewPr varScale="1">
        <p:scale>
          <a:sx n="81" d="100"/>
          <a:sy n="81" d="100"/>
        </p:scale>
        <p:origin x="1536" y="58"/>
      </p:cViewPr>
      <p:guideLst>
        <p:guide orient="horz" pos="2158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004" cy="36004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178FF-D5B7-41A0-8E30-0B7063471A43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7DC25-A6A1-4A65-92BA-FD0BA49688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791533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세로 본문" type="vertTx" preserve="1">
  <p:cSld name="제목 및 세로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86178FF-D5B7-41A0-8E30-0B7063471A43}" type="datetime1">
              <a:rPr lang="ko-KR" altLang="en-US"/>
              <a:pPr lvl="0">
                <a:defRPr/>
              </a:pPr>
              <a:t>2019-09-24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1F67DC25-A6A1-4A65-92BA-FD0BA49688C6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세로 제목 및 본문" type="vertTitleAndTx" preserve="1">
  <p:cSld name="세로 제목 및 본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86178FF-D5B7-41A0-8E30-0B7063471A43}" type="datetime1">
              <a:rPr lang="ko-KR" altLang="en-US"/>
              <a:pPr lvl="0">
                <a:defRPr/>
              </a:pPr>
              <a:t>2019-09-24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1F67DC25-A6A1-4A65-92BA-FD0BA49688C6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6178FF-D5B7-41A0-8E30-0B7063471A43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67DC25-A6A1-4A65-92BA-FD0BA49688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450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구역 머리글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86178FF-D5B7-41A0-8E30-0B7063471A43}" type="datetime1">
              <a:rPr lang="ko-KR" altLang="en-US"/>
              <a:pPr lvl="0">
                <a:defRPr/>
              </a:pPr>
              <a:t>2019-09-24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1F67DC25-A6A1-4A65-92BA-FD0BA49688C6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2개" type="twoObj" preserve="1">
  <p:cSld name="내용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86178FF-D5B7-41A0-8E30-0B7063471A43}" type="datetime1">
              <a:rPr lang="ko-KR" altLang="en-US"/>
              <a:pPr lvl="0">
                <a:defRPr/>
              </a:pPr>
              <a:t>2019-09-24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1F67DC25-A6A1-4A65-92BA-FD0BA49688C6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비교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86178FF-D5B7-41A0-8E30-0B7063471A43}" type="datetime1">
              <a:rPr lang="ko-KR" altLang="en-US"/>
              <a:pPr lvl="0">
                <a:defRPr/>
              </a:pPr>
              <a:t>2019-09-24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1F67DC25-A6A1-4A65-92BA-FD0BA49688C6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만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86178FF-D5B7-41A0-8E30-0B7063471A43}" type="datetime1">
              <a:rPr lang="ko-KR" altLang="en-US"/>
              <a:pPr lvl="0">
                <a:defRPr/>
              </a:pPr>
              <a:t>2019-09-24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1F67DC25-A6A1-4A65-92BA-FD0BA49688C6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86178FF-D5B7-41A0-8E30-0B7063471A43}" type="datetime1">
              <a:rPr lang="ko-KR" altLang="en-US"/>
              <a:pPr lvl="0">
                <a:defRPr/>
              </a:pPr>
              <a:t>2019-09-24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1F67DC25-A6A1-4A65-92BA-FD0BA49688C6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내용 및 설명" type="objTx" preserve="1">
  <p:cSld name="내용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86178FF-D5B7-41A0-8E30-0B7063471A43}" type="datetime1">
              <a:rPr lang="ko-KR" altLang="en-US"/>
              <a:pPr lvl="0">
                <a:defRPr/>
              </a:pPr>
              <a:t>2019-09-24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1F67DC25-A6A1-4A65-92BA-FD0BA49688C6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그림 및 설명" type="picTx" preserve="1">
  <p:cSld name="그림 및 설명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pPr lvl="0">
              <a:defRPr/>
            </a:pPr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>
              <a:defRPr/>
            </a:pPr>
            <a:fld id="{C86178FF-D5B7-41A0-8E30-0B7063471A43}" type="datetime1">
              <a:rPr lang="ko-KR" altLang="en-US"/>
              <a:pPr lvl="0">
                <a:defRPr/>
              </a:pPr>
              <a:t>2019-09-24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>
              <a:defRPr/>
            </a:pPr>
            <a:fld id="{1F67DC25-A6A1-4A65-92BA-FD0BA49688C6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6178FF-D5B7-41A0-8E30-0B7063471A43}" type="datetimeFigureOut">
              <a:rPr lang="ko-KR" altLang="en-US" smtClean="0"/>
              <a:t>2019-09-24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67DC25-A6A1-4A65-92BA-FD0BA49688C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11090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228184" y="3725115"/>
            <a:ext cx="3780420" cy="6354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3600">
                <a:latin typeface="+mj-ea"/>
                <a:ea typeface="+mj-ea"/>
              </a:rPr>
              <a:t>I deer</a:t>
            </a:r>
            <a:endParaRPr lang="ko-KR" altLang="en-US" sz="3600">
              <a:latin typeface="+mj-ea"/>
              <a:ea typeface="+mj-ea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62241" y="4388303"/>
            <a:ext cx="3577949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lvl="0">
              <a:defRPr/>
            </a:pPr>
            <a:r>
              <a:rPr lang="ko-KR" altLang="en-US" sz="2000">
                <a:latin typeface="서울남산 장체M"/>
                <a:ea typeface="서울남산 장체M"/>
              </a:rPr>
              <a:t>팀원</a:t>
            </a:r>
            <a:r>
              <a:rPr lang="en-US" altLang="ko-KR" sz="2000">
                <a:latin typeface="서울남산 장체M"/>
                <a:ea typeface="서울남산 장체M"/>
              </a:rPr>
              <a:t>: </a:t>
            </a:r>
            <a:r>
              <a:rPr lang="ko-KR" altLang="en-US" sz="2000">
                <a:latin typeface="서울남산 장체M"/>
                <a:ea typeface="서울남산 장체M"/>
              </a:rPr>
              <a:t>방주영</a:t>
            </a:r>
            <a:r>
              <a:rPr lang="en-US" altLang="ko-KR" sz="2000">
                <a:latin typeface="서울남산 장체M"/>
                <a:ea typeface="서울남산 장체M"/>
              </a:rPr>
              <a:t>, </a:t>
            </a:r>
            <a:r>
              <a:rPr lang="ko-KR" altLang="en-US" sz="2000">
                <a:latin typeface="서울남산 장체M"/>
                <a:ea typeface="서울남산 장체M"/>
              </a:rPr>
              <a:t>이기쁨</a:t>
            </a:r>
            <a:r>
              <a:rPr lang="en-US" altLang="ko-KR" sz="2000">
                <a:latin typeface="서울남산 장체M"/>
                <a:ea typeface="서울남산 장체M"/>
              </a:rPr>
              <a:t>, </a:t>
            </a:r>
            <a:r>
              <a:rPr lang="ko-KR" altLang="en-US" sz="2000">
                <a:latin typeface="서울남산 장체M"/>
                <a:ea typeface="서울남산 장체M"/>
              </a:rPr>
              <a:t>이주예</a:t>
            </a:r>
            <a:r>
              <a:rPr lang="en-US" altLang="ko-KR" sz="2000">
                <a:latin typeface="서울남산 장체M"/>
                <a:ea typeface="서울남산 장체M"/>
              </a:rPr>
              <a:t>, </a:t>
            </a:r>
            <a:r>
              <a:rPr lang="ko-KR" altLang="en-US" sz="2000">
                <a:latin typeface="서울남산 장체M"/>
                <a:ea typeface="서울남산 장체M"/>
              </a:rPr>
              <a:t>안다영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t="4610" b="19240"/>
          <a:stretch>
            <a:fillRect/>
          </a:stretch>
        </p:blipFill>
        <p:spPr>
          <a:xfrm>
            <a:off x="7740352" y="3016881"/>
            <a:ext cx="1187624" cy="134298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675620" y="2361654"/>
            <a:ext cx="3780420" cy="9035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5400">
                <a:latin typeface="서울남산 장체M"/>
                <a:ea typeface="서울남산 장체M"/>
              </a:rPr>
              <a:t>아이디어 발표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2315580" y="3002453"/>
            <a:ext cx="4680520" cy="8532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5000">
                <a:solidFill>
                  <a:prstClr val="black"/>
                </a:solidFill>
                <a:latin typeface="서울남산 장체M"/>
                <a:ea typeface="서울남산 장체M"/>
              </a:rPr>
              <a:t>눈바디 체크 거울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12802" y="203432"/>
            <a:ext cx="720080" cy="680717"/>
            <a:chOff x="212802" y="203432"/>
            <a:chExt cx="720080" cy="680717"/>
          </a:xfrm>
        </p:grpSpPr>
        <p:sp>
          <p:nvSpPr>
            <p:cNvPr id="5" name="이등변 삼각형 4"/>
            <p:cNvSpPr/>
            <p:nvPr/>
          </p:nvSpPr>
          <p:spPr>
            <a:xfrm rot="3557026">
              <a:off x="314535" y="451645"/>
              <a:ext cx="680717" cy="184291"/>
            </a:xfrm>
            <a:prstGeom prst="triangle">
              <a:avLst>
                <a:gd name="adj" fmla="val 0"/>
              </a:avLst>
            </a:prstGeom>
            <a:solidFill>
              <a:srgbClr val="9EC7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2000">
                <a:solidFill>
                  <a:prstClr val="white"/>
                </a:solidFill>
                <a:latin typeface="서울남산 장체M"/>
                <a:ea typeface="서울남산 장체M"/>
              </a:endParaRPr>
            </a:p>
          </p:txBody>
        </p:sp>
        <p:sp>
          <p:nvSpPr>
            <p:cNvPr id="6" name="이등변 삼각형 5"/>
            <p:cNvSpPr/>
            <p:nvPr/>
          </p:nvSpPr>
          <p:spPr>
            <a:xfrm rot="938826">
              <a:off x="212802" y="370891"/>
              <a:ext cx="720080" cy="345801"/>
            </a:xfrm>
            <a:prstGeom prst="triangle">
              <a:avLst>
                <a:gd name="adj" fmla="val 0"/>
              </a:avLst>
            </a:prstGeom>
            <a:solidFill>
              <a:srgbClr val="E86E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  <a:latin typeface="서울남산 장체M"/>
                <a:ea typeface="서울남산 장체M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5724128" y="465477"/>
            <a:ext cx="3096344" cy="447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ko-KR" altLang="en-US" sz="2400">
                <a:solidFill>
                  <a:prstClr val="black"/>
                </a:solidFill>
                <a:latin typeface="서울남산 장체M"/>
                <a:ea typeface="서울남산 장체M"/>
              </a:rPr>
              <a:t>기능</a:t>
            </a:r>
          </a:p>
        </p:txBody>
      </p:sp>
      <p:cxnSp>
        <p:nvCxnSpPr>
          <p:cNvPr id="17" name="직선 연결선 16"/>
          <p:cNvCxnSpPr/>
          <p:nvPr/>
        </p:nvCxnSpPr>
        <p:spPr>
          <a:xfrm>
            <a:off x="302695" y="980728"/>
            <a:ext cx="8445769" cy="0"/>
          </a:xfrm>
          <a:prstGeom prst="line">
            <a:avLst/>
          </a:prstGeom>
          <a:ln/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TextBox 7"/>
          <p:cNvSpPr txBox="1"/>
          <p:nvPr/>
        </p:nvSpPr>
        <p:spPr>
          <a:xfrm>
            <a:off x="404326" y="1696740"/>
            <a:ext cx="7869960" cy="30162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457200">
              <a:buAutoNum type="arabicPeriod"/>
              <a:defRPr/>
            </a:pPr>
            <a:r>
              <a:rPr lang="ko-KR" altLang="en-US" sz="2400">
                <a:latin typeface="서울남산 장체M"/>
                <a:ea typeface="서울남산 장체M"/>
              </a:rPr>
              <a:t>체중계에 올라서면 기기 작동 및 몸무게 측정</a:t>
            </a:r>
          </a:p>
          <a:p>
            <a:pPr marL="457200" lvl="0" indent="-457200">
              <a:buAutoNum type="arabicPeriod"/>
              <a:defRPr/>
            </a:pPr>
            <a:endParaRPr lang="en-US" altLang="ko-KR" sz="2400">
              <a:latin typeface="서울남산 장체M"/>
              <a:ea typeface="서울남산 장체M"/>
            </a:endParaRPr>
          </a:p>
          <a:p>
            <a:pPr marL="457200" lvl="0" indent="-457200">
              <a:buAutoNum type="arabicPeriod"/>
              <a:defRPr/>
            </a:pPr>
            <a:r>
              <a:rPr lang="ko-KR" altLang="en-US" sz="2400">
                <a:latin typeface="서울남산 장체M"/>
                <a:ea typeface="서울남산 장체M"/>
              </a:rPr>
              <a:t>카메라를 이용한 이미지 처리 및 키 측정</a:t>
            </a:r>
          </a:p>
          <a:p>
            <a:pPr marL="457200" lvl="0" indent="-457200">
              <a:buAutoNum type="arabicPeriod"/>
              <a:defRPr/>
            </a:pPr>
            <a:endParaRPr lang="en-US" altLang="ko-KR" sz="2400">
              <a:latin typeface="서울남산 장체M"/>
              <a:ea typeface="서울남산 장체M"/>
            </a:endParaRPr>
          </a:p>
          <a:p>
            <a:pPr marL="457200" lvl="0" indent="-457200">
              <a:buAutoNum type="arabicPeriod"/>
              <a:defRPr/>
            </a:pPr>
            <a:r>
              <a:rPr lang="ko-KR" altLang="en-US" sz="2400">
                <a:latin typeface="서울남산 장체M"/>
                <a:ea typeface="서울남산 장체M"/>
              </a:rPr>
              <a:t>처리된 이미지와 몸무게</a:t>
            </a:r>
            <a:r>
              <a:rPr lang="en-US" altLang="ko-KR" sz="2400">
                <a:latin typeface="서울남산 장체M"/>
                <a:ea typeface="서울남산 장체M"/>
              </a:rPr>
              <a:t>,</a:t>
            </a:r>
            <a:r>
              <a:rPr lang="ko-KR" altLang="en-US" sz="2400">
                <a:latin typeface="서울남산 장체M"/>
                <a:ea typeface="서울남산 장체M"/>
              </a:rPr>
              <a:t> 키 출력</a:t>
            </a:r>
          </a:p>
          <a:p>
            <a:pPr marL="457200" lvl="0" indent="-457200">
              <a:buAutoNum type="arabicPeriod"/>
              <a:defRPr/>
            </a:pPr>
            <a:endParaRPr lang="ko-KR" altLang="en-US" sz="2400">
              <a:latin typeface="서울남산 장체M"/>
              <a:ea typeface="서울남산 장체M"/>
            </a:endParaRPr>
          </a:p>
          <a:p>
            <a:pPr marL="457200" lvl="0" indent="-457200">
              <a:buAutoNum type="arabicPeriod"/>
              <a:defRPr/>
            </a:pPr>
            <a:r>
              <a:rPr lang="ko-KR" altLang="en-US" sz="2400">
                <a:latin typeface="서울남산 장체M"/>
                <a:ea typeface="서울남산 장체M"/>
              </a:rPr>
              <a:t>이전에 찍었던 사진과 비교하여 부위별 증감률 보여주고</a:t>
            </a:r>
            <a:r>
              <a:rPr lang="en-US" altLang="ko-KR" sz="2400">
                <a:latin typeface="서울남산 장체M"/>
                <a:ea typeface="서울남산 장체M"/>
              </a:rPr>
              <a:t>,</a:t>
            </a:r>
          </a:p>
          <a:p>
            <a:pPr marL="457200" lvl="0" indent="-457200">
              <a:buNone/>
              <a:defRPr/>
            </a:pPr>
            <a:r>
              <a:rPr lang="ko-KR" altLang="en-US" sz="2400">
                <a:latin typeface="서울남산 장체M"/>
                <a:ea typeface="서울남산 장체M"/>
              </a:rPr>
              <a:t>     상황에 맞는 문구 출력</a:t>
            </a:r>
          </a:p>
        </p:txBody>
      </p:sp>
      <p:sp>
        <p:nvSpPr>
          <p:cNvPr id="24" name="TextBox 12"/>
          <p:cNvSpPr txBox="1"/>
          <p:nvPr/>
        </p:nvSpPr>
        <p:spPr>
          <a:xfrm>
            <a:off x="911424" y="215365"/>
            <a:ext cx="3654511" cy="754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4400">
                <a:solidFill>
                  <a:prstClr val="black"/>
                </a:solidFill>
                <a:latin typeface="서울남산 장체M"/>
                <a:ea typeface="서울남산 장체M"/>
              </a:rPr>
              <a:t>눈바디 체크 거울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그룹 3"/>
          <p:cNvGrpSpPr/>
          <p:nvPr/>
        </p:nvGrpSpPr>
        <p:grpSpPr>
          <a:xfrm>
            <a:off x="212802" y="203432"/>
            <a:ext cx="720080" cy="680717"/>
            <a:chOff x="212802" y="203432"/>
            <a:chExt cx="720080" cy="680717"/>
          </a:xfrm>
        </p:grpSpPr>
        <p:sp>
          <p:nvSpPr>
            <p:cNvPr id="5" name="이등변 삼각형 4"/>
            <p:cNvSpPr/>
            <p:nvPr/>
          </p:nvSpPr>
          <p:spPr>
            <a:xfrm rot="3557026">
              <a:off x="314535" y="451645"/>
              <a:ext cx="680717" cy="184291"/>
            </a:xfrm>
            <a:prstGeom prst="triangle">
              <a:avLst>
                <a:gd name="adj" fmla="val 0"/>
              </a:avLst>
            </a:prstGeom>
            <a:solidFill>
              <a:srgbClr val="9EC7D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 sz="2000">
                <a:solidFill>
                  <a:prstClr val="white"/>
                </a:solidFill>
                <a:latin typeface="서울남산 장체M"/>
                <a:ea typeface="서울남산 장체M"/>
              </a:endParaRPr>
            </a:p>
          </p:txBody>
        </p:sp>
        <p:sp>
          <p:nvSpPr>
            <p:cNvPr id="6" name="이등변 삼각형 5"/>
            <p:cNvSpPr/>
            <p:nvPr/>
          </p:nvSpPr>
          <p:spPr>
            <a:xfrm rot="938826">
              <a:off x="212802" y="370891"/>
              <a:ext cx="720080" cy="345801"/>
            </a:xfrm>
            <a:prstGeom prst="triangle">
              <a:avLst>
                <a:gd name="adj" fmla="val 0"/>
              </a:avLst>
            </a:prstGeom>
            <a:solidFill>
              <a:srgbClr val="E86E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>
                <a:solidFill>
                  <a:prstClr val="white"/>
                </a:solidFill>
                <a:latin typeface="서울남산 장체M"/>
                <a:ea typeface="서울남산 장체M"/>
              </a:endParaRPr>
            </a:p>
          </p:txBody>
        </p:sp>
      </p:grpSp>
      <p:sp>
        <p:nvSpPr>
          <p:cNvPr id="9" name="TextBox 8"/>
          <p:cNvSpPr txBox="1"/>
          <p:nvPr/>
        </p:nvSpPr>
        <p:spPr>
          <a:xfrm>
            <a:off x="5724128" y="465477"/>
            <a:ext cx="3096344" cy="4470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ko-KR" altLang="en-US" sz="2400">
                <a:solidFill>
                  <a:prstClr val="black"/>
                </a:solidFill>
                <a:latin typeface="서울남산 장체M"/>
                <a:ea typeface="서울남산 장체M"/>
              </a:rPr>
              <a:t>구현 방법</a:t>
            </a:r>
          </a:p>
        </p:txBody>
      </p:sp>
      <p:cxnSp>
        <p:nvCxnSpPr>
          <p:cNvPr id="17" name="직선 연결선 16"/>
          <p:cNvCxnSpPr/>
          <p:nvPr/>
        </p:nvCxnSpPr>
        <p:spPr>
          <a:xfrm>
            <a:off x="302695" y="980728"/>
            <a:ext cx="8445769" cy="0"/>
          </a:xfrm>
          <a:prstGeom prst="line">
            <a:avLst/>
          </a:prstGeom>
          <a:ln/>
          <a:scene3d>
            <a:camera prst="orthographicFront"/>
            <a:lightRig rig="threePt" dir="t"/>
          </a:scene3d>
          <a:sp3d>
            <a:bevelT w="165100" prst="coolSlant"/>
          </a:sp3d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911424" y="215365"/>
            <a:ext cx="3654511" cy="754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4400">
                <a:solidFill>
                  <a:prstClr val="black"/>
                </a:solidFill>
                <a:latin typeface="서울남산 장체M"/>
                <a:ea typeface="서울남산 장체M"/>
              </a:rPr>
              <a:t>눈바디 체크 거울</a:t>
            </a:r>
          </a:p>
        </p:txBody>
      </p:sp>
      <p:sp>
        <p:nvSpPr>
          <p:cNvPr id="19" name="TextBox 7"/>
          <p:cNvSpPr txBox="1"/>
          <p:nvPr/>
        </p:nvSpPr>
        <p:spPr>
          <a:xfrm>
            <a:off x="404326" y="1696740"/>
            <a:ext cx="7869960" cy="1911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lvl="0" indent="-457200">
              <a:buAutoNum type="arabicPeriod"/>
              <a:defRPr/>
            </a:pPr>
            <a:r>
              <a:rPr lang="ko-KR" altLang="en-US" sz="2400">
                <a:latin typeface="서울남산 장체M"/>
                <a:ea typeface="서울남산 장체M"/>
              </a:rPr>
              <a:t>화면 구성 및 문자 출력 </a:t>
            </a:r>
            <a:r>
              <a:rPr lang="en-US" altLang="ko-KR" sz="2400">
                <a:latin typeface="서울남산 장체M"/>
                <a:ea typeface="서울남산 장체M"/>
              </a:rPr>
              <a:t>: TFT-LCD, </a:t>
            </a:r>
            <a:r>
              <a:rPr lang="ko-KR" altLang="en-US" sz="2400">
                <a:latin typeface="서울남산 장체M"/>
                <a:ea typeface="서울남산 장체M"/>
              </a:rPr>
              <a:t>라즈베리파이</a:t>
            </a:r>
          </a:p>
          <a:p>
            <a:pPr marL="457200" lvl="0" indent="-457200">
              <a:buAutoNum type="arabicPeriod"/>
              <a:defRPr/>
            </a:pPr>
            <a:endParaRPr lang="en-US" altLang="ko-KR" sz="2400">
              <a:latin typeface="서울남산 장체M"/>
              <a:ea typeface="서울남산 장체M"/>
            </a:endParaRPr>
          </a:p>
          <a:p>
            <a:pPr marL="457200" lvl="0" indent="-457200">
              <a:buAutoNum type="arabicPeriod"/>
              <a:defRPr/>
            </a:pPr>
            <a:r>
              <a:rPr lang="ko-KR" altLang="en-US" sz="2400">
                <a:latin typeface="서울남산 장체M"/>
                <a:ea typeface="서울남산 장체M"/>
              </a:rPr>
              <a:t>체중계 연동 </a:t>
            </a:r>
            <a:r>
              <a:rPr lang="en-US" altLang="ko-KR" sz="2400">
                <a:latin typeface="서울남산 장체M"/>
                <a:ea typeface="서울남산 장체M"/>
              </a:rPr>
              <a:t>:</a:t>
            </a:r>
            <a:r>
              <a:rPr lang="ko-KR" altLang="en-US" sz="2400">
                <a:latin typeface="서울남산 장체M"/>
                <a:ea typeface="서울남산 장체M"/>
              </a:rPr>
              <a:t> 블루투스</a:t>
            </a:r>
          </a:p>
          <a:p>
            <a:pPr marL="457200" lvl="0" indent="-457200">
              <a:buAutoNum type="arabicPeriod"/>
              <a:defRPr/>
            </a:pPr>
            <a:endParaRPr lang="en-US" altLang="ko-KR" sz="2400">
              <a:latin typeface="서울남산 장체M"/>
              <a:ea typeface="서울남산 장체M"/>
            </a:endParaRPr>
          </a:p>
          <a:p>
            <a:pPr marL="457200" lvl="0" indent="-457200">
              <a:buAutoNum type="arabicPeriod"/>
              <a:defRPr/>
            </a:pPr>
            <a:r>
              <a:rPr lang="ko-KR" altLang="en-US" sz="2400">
                <a:latin typeface="서울남산 장체M"/>
                <a:ea typeface="서울남산 장체M"/>
              </a:rPr>
              <a:t>이미지 처리 </a:t>
            </a:r>
            <a:r>
              <a:rPr lang="en-US" altLang="ko-KR" sz="2400">
                <a:latin typeface="서울남산 장체M"/>
                <a:ea typeface="서울남산 장체M"/>
              </a:rPr>
              <a:t>:</a:t>
            </a:r>
            <a:r>
              <a:rPr lang="ko-KR" altLang="en-US" sz="2400">
                <a:latin typeface="서울남산 장체M"/>
                <a:ea typeface="서울남산 장체M"/>
              </a:rPr>
              <a:t> 카메라와 필터링 과정</a:t>
            </a:r>
          </a:p>
        </p:txBody>
      </p:sp>
      <p:pic>
        <p:nvPicPr>
          <p:cNvPr id="20" name="그림 19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015880" y="3658109"/>
            <a:ext cx="3832631" cy="283123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77</Words>
  <Application>Microsoft Office PowerPoint</Application>
  <PresentationFormat>화면 슬라이드 쇼(4:3)</PresentationFormat>
  <Paragraphs>21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8" baseType="lpstr">
      <vt:lpstr>서울남산 장체M</vt:lpstr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몽고메리</dc:creator>
  <cp:lastModifiedBy>이 기쁨</cp:lastModifiedBy>
  <cp:revision>55</cp:revision>
  <dcterms:created xsi:type="dcterms:W3CDTF">2017-03-08T00:40:49Z</dcterms:created>
  <dcterms:modified xsi:type="dcterms:W3CDTF">2019-09-24T14:39:56Z</dcterms:modified>
  <cp:version>0906.0100.01</cp:version>
</cp:coreProperties>
</file>

<file path=docProps/thumbnail.jpeg>
</file>